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5"/>
  </p:sldMasterIdLst>
  <p:notesMasterIdLst>
    <p:notesMasterId r:id="rId17"/>
  </p:notesMasterIdLst>
  <p:sldIdLst>
    <p:sldId id="262" r:id="rId6"/>
    <p:sldId id="263" r:id="rId7"/>
    <p:sldId id="264" r:id="rId8"/>
    <p:sldId id="265" r:id="rId9"/>
    <p:sldId id="266" r:id="rId10"/>
    <p:sldId id="267" r:id="rId11"/>
    <p:sldId id="269" r:id="rId12"/>
    <p:sldId id="279" r:id="rId13"/>
    <p:sldId id="268" r:id="rId14"/>
    <p:sldId id="280" r:id="rId15"/>
    <p:sldId id="281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984487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7532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7474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1024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6706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5894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2471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8471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5935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2572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8804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992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●"/>
              <a:defRPr sz="3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GIS:  A way to use interactive maps in the classroom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42950"/>
            <a:ext cx="9144000" cy="5399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Shape 65"/>
          <p:cNvCxnSpPr/>
          <p:nvPr/>
        </p:nvCxnSpPr>
        <p:spPr>
          <a:xfrm>
            <a:off x="7001175" y="4673600"/>
            <a:ext cx="831299" cy="18600"/>
          </a:xfrm>
          <a:prstGeom prst="straightConnector1">
            <a:avLst/>
          </a:prstGeom>
          <a:noFill/>
          <a:ln w="7620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66" name="Shape 66"/>
          <p:cNvSpPr txBox="1"/>
          <p:nvPr/>
        </p:nvSpPr>
        <p:spPr>
          <a:xfrm>
            <a:off x="6502400" y="831275"/>
            <a:ext cx="2567699" cy="36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http://wisdom.wygisc.org/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4669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Pose Hypothetical Scenarios:</a:t>
            </a:r>
            <a:endParaRPr lang="en" dirty="0"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An oil company has an existing mineral </a:t>
            </a:r>
            <a:r>
              <a:rPr lang="en" dirty="0" smtClean="0"/>
              <a:t>right</a:t>
            </a:r>
            <a:r>
              <a:rPr lang="en-US" dirty="0" smtClean="0"/>
              <a:t> in a specific area. Will resource extraction in the area impact any protected species, such as the Sage Grouse?  </a:t>
            </a:r>
            <a:endParaRPr lang="en-US" dirty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/>
              <a:t>A local recreation </a:t>
            </a:r>
            <a:r>
              <a:rPr lang="en-US" dirty="0" smtClean="0"/>
              <a:t>area has </a:t>
            </a:r>
            <a:r>
              <a:rPr lang="en-US" dirty="0"/>
              <a:t>become very popular with </a:t>
            </a:r>
            <a:r>
              <a:rPr lang="en-US" dirty="0" smtClean="0"/>
              <a:t>snowmobile and 4</a:t>
            </a:r>
            <a:r>
              <a:rPr lang="en-US" dirty="0"/>
              <a:t>-wheeler </a:t>
            </a:r>
            <a:r>
              <a:rPr lang="en-US" dirty="0" smtClean="0"/>
              <a:t>enthusiasts. What responsible recreation guidelines should be enacted for the area?</a:t>
            </a:r>
            <a:endParaRPr lang="en-US" dirty="0"/>
          </a:p>
          <a:p>
            <a:pPr lv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8905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041619" cy="132556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Have students explore the site and create scenarios of their own</a:t>
            </a:r>
            <a:endParaRPr lang="en" dirty="0"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en-US" dirty="0" smtClean="0"/>
              <a:t>Instruct them to use the interactive map to build their scenarios around: </a:t>
            </a:r>
          </a:p>
          <a:p>
            <a:pPr lvl="0">
              <a:buNone/>
            </a:pPr>
            <a:endParaRPr lang="en-US" dirty="0" smtClean="0"/>
          </a:p>
          <a:p>
            <a:pPr marL="457200" lvl="2" indent="-457200"/>
            <a:r>
              <a:rPr lang="en-US" dirty="0" smtClean="0"/>
              <a:t>Habitat priorities</a:t>
            </a:r>
          </a:p>
          <a:p>
            <a:pPr marL="457200" lvl="2" indent="-457200"/>
            <a:r>
              <a:rPr lang="en-US" dirty="0" smtClean="0"/>
              <a:t>Wildlife priorities</a:t>
            </a:r>
          </a:p>
          <a:p>
            <a:pPr marL="457200" lvl="2" indent="-457200"/>
            <a:r>
              <a:rPr lang="en-US" dirty="0" smtClean="0"/>
              <a:t>Agricultural lands</a:t>
            </a:r>
          </a:p>
          <a:p>
            <a:pPr marL="457200" lvl="2" indent="-457200"/>
            <a:r>
              <a:rPr lang="en-US" dirty="0" smtClean="0"/>
              <a:t>Energy consumption and supply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93343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25" y="83150"/>
            <a:ext cx="8967650" cy="7128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" name="Shape 74"/>
          <p:cNvCxnSpPr/>
          <p:nvPr/>
        </p:nvCxnSpPr>
        <p:spPr>
          <a:xfrm>
            <a:off x="4285675" y="2974100"/>
            <a:ext cx="18600" cy="1514699"/>
          </a:xfrm>
          <a:prstGeom prst="straightConnector1">
            <a:avLst/>
          </a:prstGeom>
          <a:noFill/>
          <a:ln w="11430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Getting Started:  A map of Wyoming will show up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Allow students to observe what happens when the background is changed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6425" y="3140225"/>
            <a:ext cx="6852525" cy="3219149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/>
          <p:nvPr/>
        </p:nvSpPr>
        <p:spPr>
          <a:xfrm>
            <a:off x="997525" y="5375575"/>
            <a:ext cx="6982800" cy="983699"/>
          </a:xfrm>
          <a:prstGeom prst="roundRect">
            <a:avLst>
              <a:gd name="adj" fmla="val 16667"/>
            </a:avLst>
          </a:prstGeom>
          <a:noFill/>
          <a:ln w="1143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83" name="Shape 83"/>
          <p:cNvCxnSpPr/>
          <p:nvPr/>
        </p:nvCxnSpPr>
        <p:spPr>
          <a:xfrm>
            <a:off x="6724075" y="2309100"/>
            <a:ext cx="18600" cy="290010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-4"/>
            <a:ext cx="8229600" cy="708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Make selections about 'area of interest'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612" y="939650"/>
            <a:ext cx="8590774" cy="57935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2733975" y="1417650"/>
            <a:ext cx="738899" cy="350999"/>
          </a:xfrm>
          <a:prstGeom prst="ellipse">
            <a:avLst/>
          </a:pr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424875" y="1791850"/>
            <a:ext cx="2013599" cy="554099"/>
          </a:xfrm>
          <a:prstGeom prst="roundRect">
            <a:avLst>
              <a:gd name="adj" fmla="val 16667"/>
            </a:avLst>
          </a:pr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 txBox="1"/>
          <p:nvPr/>
        </p:nvSpPr>
        <p:spPr>
          <a:xfrm>
            <a:off x="3472875" y="708900"/>
            <a:ext cx="4955400" cy="79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/>
              <a:t>Recommendation:  Give students time to play</a:t>
            </a:r>
          </a:p>
        </p:txBody>
      </p:sp>
      <p:sp>
        <p:nvSpPr>
          <p:cNvPr id="94" name="Shape 94"/>
          <p:cNvSpPr/>
          <p:nvPr/>
        </p:nvSpPr>
        <p:spPr>
          <a:xfrm>
            <a:off x="6724075" y="4987625"/>
            <a:ext cx="886799" cy="923700"/>
          </a:xfrm>
          <a:prstGeom prst="ellipse">
            <a:avLst/>
          </a:pr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Use the slider bar to zoom in and out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07392"/>
            <a:ext cx="9144000" cy="515061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/>
          <p:nvPr/>
        </p:nvSpPr>
        <p:spPr>
          <a:xfrm>
            <a:off x="3657600" y="2364500"/>
            <a:ext cx="406499" cy="2068799"/>
          </a:xfrm>
          <a:prstGeom prst="roundRect">
            <a:avLst>
              <a:gd name="adj" fmla="val 16667"/>
            </a:avLst>
          </a:pr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775" y="1600200"/>
            <a:ext cx="6193575" cy="513439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004311"/>
            <a:ext cx="8229600" cy="2223599"/>
          </a:xfrm>
          <a:prstGeom prst="rect">
            <a:avLst/>
          </a:prstGeom>
          <a:solidFill>
            <a:srgbClr val="CCCCCC"/>
          </a:solidFill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Folders indicate categories of information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Within each folder are choices for layers that can be placed on the map</a:t>
            </a:r>
          </a:p>
        </p:txBody>
      </p:sp>
      <p:sp>
        <p:nvSpPr>
          <p:cNvPr id="110" name="Shape 110"/>
          <p:cNvSpPr/>
          <p:nvPr/>
        </p:nvSpPr>
        <p:spPr>
          <a:xfrm>
            <a:off x="1052950" y="4839850"/>
            <a:ext cx="3362100" cy="1791899"/>
          </a:xfrm>
          <a:prstGeom prst="roundRect">
            <a:avLst>
              <a:gd name="adj" fmla="val 16667"/>
            </a:avLst>
          </a:pr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More is not better! </a:t>
            </a:r>
            <a:r>
              <a:rPr lang="en" sz="1400"/>
              <a:t>Give students the opportunity to turn on anything or  everything - be prepared for it to slow down the system! (or crash)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25" y="1300175"/>
            <a:ext cx="9020175" cy="527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/>
        </p:nvSpPr>
        <p:spPr>
          <a:xfrm>
            <a:off x="2299875" y="2161300"/>
            <a:ext cx="5837699" cy="204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/>
              <a:t>Maps can be used as a model to help make decisions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686898" y="2017424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dirty="0" smtClean="0"/>
              <a:t>Example Uses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9345395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99" y="960149"/>
            <a:ext cx="9020175" cy="291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" y="3917892"/>
            <a:ext cx="9020175" cy="326852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270233" y="85450"/>
            <a:ext cx="8873767" cy="101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dirty="0" smtClean="0"/>
              <a:t>Compare </a:t>
            </a:r>
            <a:r>
              <a:rPr lang="en" sz="2400" dirty="0" smtClean="0"/>
              <a:t>Housing </a:t>
            </a:r>
            <a:r>
              <a:rPr lang="en" sz="2400" dirty="0"/>
              <a:t>Development </a:t>
            </a:r>
            <a:r>
              <a:rPr lang="en-US" sz="2400" dirty="0" smtClean="0"/>
              <a:t>over 10 years</a:t>
            </a:r>
            <a:endParaRPr lang="en" sz="2400" dirty="0"/>
          </a:p>
          <a:p>
            <a:pPr>
              <a:spcBef>
                <a:spcPts val="0"/>
              </a:spcBef>
              <a:buNone/>
            </a:pPr>
            <a:r>
              <a:rPr lang="en" sz="2400" dirty="0"/>
              <a:t>(graduated colors indicate density)</a:t>
            </a:r>
          </a:p>
        </p:txBody>
      </p:sp>
      <p:cxnSp>
        <p:nvCxnSpPr>
          <p:cNvPr id="119" name="Shape 119"/>
          <p:cNvCxnSpPr/>
          <p:nvPr/>
        </p:nvCxnSpPr>
        <p:spPr>
          <a:xfrm rot="10800000">
            <a:off x="6742300" y="2143025"/>
            <a:ext cx="646799" cy="27689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" name="Shape 120"/>
          <p:cNvCxnSpPr/>
          <p:nvPr/>
        </p:nvCxnSpPr>
        <p:spPr>
          <a:xfrm rot="10800000">
            <a:off x="6857750" y="5874425"/>
            <a:ext cx="646799" cy="27689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2f6f28-c020-4939-8d98-a2c22e2ef15e">4ZDDEKZ725DK-121-76</_dlc_DocId>
    <_dlc_DocIdUrl xmlns="f22f6f28-c020-4939-8d98-a2c22e2ef15e">
      <Url>https://gslcutah.sharepoint.com/production/water/_layouts/15/DocIdRedir.aspx?ID=4ZDDEKZ725DK-121-76</Url>
      <Description>4ZDDEKZ725DK-121-76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4586B94BACFB4DB166D3AEE7AD0B96" ma:contentTypeVersion="0" ma:contentTypeDescription="Create a new document." ma:contentTypeScope="" ma:versionID="7e126a975935593b6d3d3aa89427dae7">
  <xsd:schema xmlns:xsd="http://www.w3.org/2001/XMLSchema" xmlns:xs="http://www.w3.org/2001/XMLSchema" xmlns:p="http://schemas.microsoft.com/office/2006/metadata/properties" xmlns:ns2="f22f6f28-c020-4939-8d98-a2c22e2ef15e" targetNamespace="http://schemas.microsoft.com/office/2006/metadata/properties" ma:root="true" ma:fieldsID="6408acf49111049882c499fbadcf8691" ns2:_="">
    <xsd:import namespace="f22f6f28-c020-4939-8d98-a2c22e2ef15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2f6f28-c020-4939-8d98-a2c22e2ef15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BFDE4C-E70A-4CC5-B387-970231265C9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3E0EDB9-8FCD-4B8C-BBBB-98A579412A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288159-9B04-4801-A813-0FCBB6849697}">
  <ds:schemaRefs>
    <ds:schemaRef ds:uri="http://schemas.microsoft.com/office/2006/documentManagement/types"/>
    <ds:schemaRef ds:uri="http://schemas.microsoft.com/office/2006/metadata/properties"/>
    <ds:schemaRef ds:uri="f22f6f28-c020-4939-8d98-a2c22e2ef15e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A4DCCF6D-64C3-4DB3-BD55-925758AAEB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2f6f28-c020-4939-8d98-a2c22e2ef1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226</Words>
  <Application>Microsoft Office PowerPoint</Application>
  <PresentationFormat>On-screen Show (4:3)</PresentationFormat>
  <Paragraphs>25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Courier New</vt:lpstr>
      <vt:lpstr>Wingdings</vt:lpstr>
      <vt:lpstr>Custom Theme</vt:lpstr>
      <vt:lpstr>GIS:  A way to use interactive maps in the classroom</vt:lpstr>
      <vt:lpstr>PowerPoint Presentation</vt:lpstr>
      <vt:lpstr>Getting Started:  A map of Wyoming will show up</vt:lpstr>
      <vt:lpstr>Make selections about 'area of interest'</vt:lpstr>
      <vt:lpstr>Use the slider bar to zoom in and out</vt:lpstr>
      <vt:lpstr>Folders indicate categories of information Within each folder are choices for layers that can be placed on the map</vt:lpstr>
      <vt:lpstr>More is not better! Give students the opportunity to turn on anything or  everything - be prepared for it to slow down the system! (or crash)</vt:lpstr>
      <vt:lpstr>Example Uses</vt:lpstr>
      <vt:lpstr>PowerPoint Presentation</vt:lpstr>
      <vt:lpstr>Pose Hypothetical Scenarios:</vt:lpstr>
      <vt:lpstr>Have students explore the site and create scenarios of their own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Models in Decision Making Learning Objective #3</dc:title>
  <dc:creator>Mathew Weaver</dc:creator>
  <cp:lastModifiedBy>Mat</cp:lastModifiedBy>
  <cp:revision>6</cp:revision>
  <dcterms:modified xsi:type="dcterms:W3CDTF">2015-03-18T20:28:58Z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0x010100A84586B94BACFB4DB166D3AEE7AD0B96</vt:lpwstr>
  </property>
  <property fmtid="{D5CDD505-2E9C-101B-9397-08002B2CF9AE}" pid="3" name="_dlc_DocIdItemGuid">
    <vt:lpwstr>c3d16481-cb82-4ba2-90fe-4cb14a0c083a</vt:lpwstr>
  </property>
</Properties>
</file>